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2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7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063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1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474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4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8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2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1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2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F8DC8-2108-412F-8D67-60FCD9A4138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E0370BB-DB9D-4031-87B0-277E2376B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pybara_portrait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ironammonite/1420901115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D79AB-D025-D277-B6EF-D9BD1D77E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Capybara</a:t>
            </a:r>
          </a:p>
        </p:txBody>
      </p:sp>
      <p:pic>
        <p:nvPicPr>
          <p:cNvPr id="5" name="Picture 4" descr="A picture of a Capybara">
            <a:extLst>
              <a:ext uri="{FF2B5EF4-FFF2-40B4-BE49-F238E27FC236}">
                <a16:creationId xmlns:a16="http://schemas.microsoft.com/office/drawing/2014/main" id="{1F4FBF57-54A5-1D6C-FE73-C360CD84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80" r="5014" b="3496"/>
          <a:stretch/>
        </p:blipFill>
        <p:spPr>
          <a:xfrm>
            <a:off x="4636685" y="108652"/>
            <a:ext cx="7552267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59A0C-5C55-7D99-BDFF-9C83F3404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rgbClr val="FEFFFF"/>
                </a:solidFill>
              </a:rPr>
              <a:t>Nature’s Friendliest Creature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FFC10-FA10-0CC8-9F9E-62ACCD572A12}"/>
              </a:ext>
            </a:extLst>
          </p:cNvPr>
          <p:cNvSpPr txBox="1"/>
          <p:nvPr/>
        </p:nvSpPr>
        <p:spPr>
          <a:xfrm>
            <a:off x="9511458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Capybara_portrait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4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FA2F-B0A6-0E72-BD17-B8EFBF92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What is a Capybara?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8D66-F3B5-559B-236C-63EB6BB1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capybara is the largest rodent in the world.</a:t>
            </a:r>
          </a:p>
          <a:p>
            <a:r>
              <a:rPr lang="en-US" sz="1600" dirty="0">
                <a:solidFill>
                  <a:schemeClr val="tx1"/>
                </a:solidFill>
              </a:rPr>
              <a:t>Native to South America</a:t>
            </a:r>
          </a:p>
          <a:p>
            <a:r>
              <a:rPr lang="en-US" sz="1600" dirty="0">
                <a:solidFill>
                  <a:schemeClr val="tx1"/>
                </a:solidFill>
              </a:rPr>
              <a:t>Adults are 3.5 to 4.4 ft long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They can weight as much as 200 </a:t>
            </a:r>
            <a:r>
              <a:rPr lang="en-US" sz="1600" dirty="0" err="1">
                <a:solidFill>
                  <a:schemeClr val="tx1"/>
                </a:solidFill>
              </a:rPr>
              <a:t>lbs</a:t>
            </a:r>
            <a:r>
              <a:rPr lang="en-US" sz="16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Picture 4" descr="A picture containing grass, mammal, outdoor, field&#10;&#10;Description automatically generated">
            <a:extLst>
              <a:ext uri="{FF2B5EF4-FFF2-40B4-BE49-F238E27FC236}">
                <a16:creationId xmlns:a16="http://schemas.microsoft.com/office/drawing/2014/main" id="{86DC2392-47B8-5F30-9947-CC6CD825D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486" r="23140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098D1-9C1C-5C3A-E68A-D8052665C19A}"/>
              </a:ext>
            </a:extLst>
          </p:cNvPr>
          <p:cNvSpPr txBox="1"/>
          <p:nvPr/>
        </p:nvSpPr>
        <p:spPr>
          <a:xfrm>
            <a:off x="9482605" y="6657945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ironammonite/1420901115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1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95E7AA-4797-ABC1-B15B-C958D12A7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r="13337" b="-1"/>
          <a:stretch/>
        </p:blipFill>
        <p:spPr bwMode="auto">
          <a:xfrm>
            <a:off x="8229598" y="10"/>
            <a:ext cx="39624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E2316-2377-5974-F5AD-550C56A9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Habitat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D217-6E74-6994-B7EF-E869B174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Capybara are semi-aquatic mammals</a:t>
            </a:r>
          </a:p>
          <a:p>
            <a:r>
              <a:rPr lang="en-US" dirty="0">
                <a:solidFill>
                  <a:srgbClr val="FEFFFF"/>
                </a:solidFill>
              </a:rPr>
              <a:t>They are found throughout South America</a:t>
            </a:r>
          </a:p>
          <a:p>
            <a:r>
              <a:rPr lang="en-US" dirty="0">
                <a:solidFill>
                  <a:srgbClr val="FEFFFF"/>
                </a:solidFill>
              </a:rPr>
              <a:t>They love to live near forests, swamps, ponds, and lakes.</a:t>
            </a:r>
          </a:p>
          <a:p>
            <a:r>
              <a:rPr lang="en-US" dirty="0">
                <a:solidFill>
                  <a:srgbClr val="FEFFFF"/>
                </a:solidFill>
              </a:rPr>
              <a:t>They are excellent swimmers.</a:t>
            </a:r>
          </a:p>
        </p:txBody>
      </p:sp>
    </p:spTree>
    <p:extLst>
      <p:ext uri="{BB962C8B-B14F-4D97-AF65-F5344CB8AC3E}">
        <p14:creationId xmlns:p14="http://schemas.microsoft.com/office/powerpoint/2010/main" val="280699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864B6-80E7-26F0-C2D1-45951A47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Diet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BE13-9E10-96B9-CB30-79FB2996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Capybara are herbivores.</a:t>
            </a:r>
          </a:p>
          <a:p>
            <a:r>
              <a:rPr lang="en-US" dirty="0"/>
              <a:t>They graze on grass and aquatic plants.</a:t>
            </a:r>
          </a:p>
          <a:p>
            <a:r>
              <a:rPr lang="en-US" dirty="0"/>
              <a:t>They are a little picky about what species they like to eat.</a:t>
            </a:r>
          </a:p>
          <a:p>
            <a:r>
              <a:rPr lang="en-US" dirty="0"/>
              <a:t>Like other rodents, their front teeth continually grow.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E67B3A-3545-EB63-6EE2-A853E57F5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r="25311"/>
          <a:stretch/>
        </p:blipFill>
        <p:spPr bwMode="auto">
          <a:xfrm>
            <a:off x="4619543" y="10"/>
            <a:ext cx="75724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61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2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FEDB3-67DE-2B5C-550F-D0F98ED4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6E6F40"/>
                </a:solidFill>
              </a:rPr>
              <a:t>Social Habits</a:t>
            </a:r>
          </a:p>
        </p:txBody>
      </p:sp>
      <p:sp>
        <p:nvSpPr>
          <p:cNvPr id="4109" name="Rectangle 4104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6E6F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A561-3BFD-6754-0785-736FFC0F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4272AA"/>
              </a:buClr>
            </a:pPr>
            <a:r>
              <a:rPr lang="en-US" dirty="0"/>
              <a:t>Capybara are incredibly gregarious.</a:t>
            </a:r>
          </a:p>
          <a:p>
            <a:pPr>
              <a:buClr>
                <a:srgbClr val="4272AA"/>
              </a:buClr>
            </a:pPr>
            <a:r>
              <a:rPr lang="en-US" dirty="0"/>
              <a:t>They live in groups of 10-20 individuals, but sometimes more.</a:t>
            </a:r>
          </a:p>
          <a:p>
            <a:pPr>
              <a:buClr>
                <a:srgbClr val="4272AA"/>
              </a:buClr>
            </a:pPr>
            <a:r>
              <a:rPr lang="en-US" dirty="0"/>
              <a:t>Their social structure is generally hierarchical, but not strictly.</a:t>
            </a:r>
          </a:p>
          <a:p>
            <a:pPr>
              <a:buClr>
                <a:srgbClr val="4272AA"/>
              </a:buClr>
            </a:pPr>
            <a:r>
              <a:rPr lang="en-US" dirty="0"/>
              <a:t>They are known to befriend and enjoy the company of many other animals.</a:t>
            </a:r>
          </a:p>
        </p:txBody>
      </p:sp>
      <p:sp>
        <p:nvSpPr>
          <p:cNvPr id="4107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9A7B9-9D5E-2233-0990-40E195ECB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" r="12067" b="2"/>
          <a:stretch/>
        </p:blipFill>
        <p:spPr bwMode="auto">
          <a:xfrm>
            <a:off x="4619543" y="10"/>
            <a:ext cx="7572457" cy="68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6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8E6F-1131-26D2-B825-8B6BBE3D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790008" cy="1280890"/>
          </a:xfrm>
        </p:spPr>
        <p:txBody>
          <a:bodyPr>
            <a:normAutofit/>
          </a:bodyPr>
          <a:lstStyle/>
          <a:p>
            <a:r>
              <a:rPr lang="en-US" dirty="0"/>
              <a:t>Conservation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E4A1F-C199-9061-0C79-360D44B6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802188" cy="3870755"/>
          </a:xfrm>
        </p:spPr>
        <p:txBody>
          <a:bodyPr>
            <a:normAutofit/>
          </a:bodyPr>
          <a:lstStyle/>
          <a:p>
            <a:r>
              <a:rPr lang="en-US" dirty="0"/>
              <a:t>Capybara are not considered to be endangered.</a:t>
            </a:r>
          </a:p>
          <a:p>
            <a:r>
              <a:rPr lang="en-US" dirty="0"/>
              <a:t>Populations are stable across South America.</a:t>
            </a:r>
          </a:p>
          <a:p>
            <a:r>
              <a:rPr lang="en-US" dirty="0"/>
              <a:t>They are hunted for their fur and meat.</a:t>
            </a:r>
          </a:p>
          <a:p>
            <a:r>
              <a:rPr lang="en-US" dirty="0"/>
              <a:t>They are sometimes also farmed for the same purpose.</a:t>
            </a:r>
          </a:p>
          <a:p>
            <a:r>
              <a:rPr lang="en-US" dirty="0"/>
              <a:t>They adapt well to captivity, but have very specific needs.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E4CF63-A707-5FD2-5CC7-381CAB74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r="-1" b="-1"/>
          <a:stretch/>
        </p:blipFill>
        <p:spPr bwMode="auto">
          <a:xfrm>
            <a:off x="7736146" y="711199"/>
            <a:ext cx="3768466" cy="54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3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</TotalTime>
  <Words>217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Capybara</vt:lpstr>
      <vt:lpstr>What is a Capybara?</vt:lpstr>
      <vt:lpstr>Habitat</vt:lpstr>
      <vt:lpstr>Diet</vt:lpstr>
      <vt:lpstr>Social Habits</vt:lpstr>
      <vt:lpstr>Conservation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Capybara</dc:title>
  <dc:creator>Eric Kuha</dc:creator>
  <cp:lastModifiedBy>Eric Kuha</cp:lastModifiedBy>
  <cp:revision>1</cp:revision>
  <dcterms:created xsi:type="dcterms:W3CDTF">2023-02-20T16:04:20Z</dcterms:created>
  <dcterms:modified xsi:type="dcterms:W3CDTF">2023-02-20T16:37:20Z</dcterms:modified>
</cp:coreProperties>
</file>